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A4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331B68-6103-35DE-7E1C-1B9FE0ECE5C6}" v="265" dt="2025-10-20T02:05:09.089"/>
    <p1510:client id="{7B0020F5-1D9E-747F-C795-C9F8A59595D7}" v="842" dt="2025-10-20T03:25:00.417"/>
    <p1510:client id="{A61E4A87-AEE8-68C8-ABCF-9D730B239017}" v="97" dt="2025-10-20T01:43:29.0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olor">
            <a:extLst>
              <a:ext uri="{FF2B5EF4-FFF2-40B4-BE49-F238E27FC236}">
                <a16:creationId xmlns:a16="http://schemas.microsoft.com/office/drawing/2014/main" id="{5AB10530-0B6F-40EF-9B05-F388D1BCB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98"/>
            <a:ext cx="12188953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Color">
            <a:extLst>
              <a:ext uri="{FF2B5EF4-FFF2-40B4-BE49-F238E27FC236}">
                <a16:creationId xmlns:a16="http://schemas.microsoft.com/office/drawing/2014/main" id="{145B2F28-3A18-4BC2-8E92-9AF66F147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804" y="598259"/>
            <a:ext cx="10889442" cy="5680742"/>
          </a:xfrm>
          <a:prstGeom prst="rect">
            <a:avLst/>
          </a:prstGeom>
          <a:solidFill>
            <a:srgbClr val="D9A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Logo.png">
            <a:extLst>
              <a:ext uri="{FF2B5EF4-FFF2-40B4-BE49-F238E27FC236}">
                <a16:creationId xmlns:a16="http://schemas.microsoft.com/office/drawing/2014/main" id="{CA55B414-9DF7-72CE-3DCA-B399D12B21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88" b="1320"/>
          <a:stretch>
            <a:fillRect/>
          </a:stretch>
        </p:blipFill>
        <p:spPr>
          <a:xfrm>
            <a:off x="4834750" y="734812"/>
            <a:ext cx="6702822" cy="55400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2644" y="1387100"/>
            <a:ext cx="4555353" cy="1076420"/>
          </a:xfrm>
        </p:spPr>
        <p:txBody>
          <a:bodyPr anchor="b">
            <a:normAutofit/>
          </a:bodyPr>
          <a:lstStyle/>
          <a:p>
            <a:pPr algn="l"/>
            <a:r>
              <a:rPr lang="en-US" b="1" dirty="0">
                <a:latin typeface="Courier New"/>
                <a:cs typeface="Courier New"/>
              </a:rPr>
              <a:t>Team: WZW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2643" y="2949292"/>
            <a:ext cx="3573793" cy="237407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Zach McCown</a:t>
            </a:r>
          </a:p>
          <a:p>
            <a:pPr marL="285750" indent="-285750" algn="l">
              <a:buChar char="•"/>
            </a:pPr>
            <a:r>
              <a:rPr lang="en-US" sz="1800" dirty="0">
                <a:solidFill>
                  <a:schemeClr val="tx2"/>
                </a:solidFill>
              </a:rPr>
              <a:t>Team Lead &amp; Programmer</a:t>
            </a:r>
            <a:endParaRPr lang="en-US">
              <a:solidFill>
                <a:schemeClr val="tx2"/>
              </a:solidFill>
            </a:endParaRPr>
          </a:p>
          <a:p>
            <a:pPr algn="l"/>
            <a:r>
              <a:rPr lang="en-US" dirty="0">
                <a:solidFill>
                  <a:schemeClr val="tx2"/>
                </a:solidFill>
              </a:rPr>
              <a:t>Will Bruzzese  </a:t>
            </a:r>
          </a:p>
          <a:p>
            <a:pPr marL="285750" indent="-285750" algn="l">
              <a:buChar char="•"/>
            </a:pPr>
            <a:r>
              <a:rPr lang="en-US" sz="1800" dirty="0">
                <a:solidFill>
                  <a:schemeClr val="tx2"/>
                </a:solidFill>
              </a:rPr>
              <a:t>Artist &amp; Programmer</a:t>
            </a:r>
            <a:endParaRPr lang="en-US">
              <a:solidFill>
                <a:schemeClr val="tx2"/>
              </a:solidFill>
            </a:endParaRPr>
          </a:p>
          <a:p>
            <a:pPr algn="l"/>
            <a:r>
              <a:rPr lang="en-US" dirty="0">
                <a:solidFill>
                  <a:schemeClr val="tx2"/>
                </a:solidFill>
              </a:rPr>
              <a:t>Weston Hollmann </a:t>
            </a:r>
          </a:p>
          <a:p>
            <a:pPr marL="285750" indent="-285750" algn="l">
              <a:buChar char="•"/>
            </a:pPr>
            <a:r>
              <a:rPr lang="en-US" sz="1800" dirty="0">
                <a:solidFill>
                  <a:schemeClr val="tx2"/>
                </a:solidFill>
              </a:rPr>
              <a:t>Story Writer &amp; Programmer</a:t>
            </a:r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lor Cover">
            <a:extLst>
              <a:ext uri="{FF2B5EF4-FFF2-40B4-BE49-F238E27FC236}">
                <a16:creationId xmlns:a16="http://schemas.microsoft.com/office/drawing/2014/main" id="{72692EF2-4C1F-4ED7-9C00-6CF92783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" y="0"/>
            <a:ext cx="12188949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828D02-A05D-412B-9F20-B68E970B9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8" name="Color">
              <a:extLst>
                <a:ext uri="{FF2B5EF4-FFF2-40B4-BE49-F238E27FC236}">
                  <a16:creationId xmlns:a16="http://schemas.microsoft.com/office/drawing/2014/main" id="{A1A8E50E-11DE-480E-A93B-F503760BC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Color">
              <a:extLst>
                <a:ext uri="{FF2B5EF4-FFF2-40B4-BE49-F238E27FC236}">
                  <a16:creationId xmlns:a16="http://schemas.microsoft.com/office/drawing/2014/main" id="{D2E2EE99-89A4-435B-B61A-3C8B5B2B2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 descr="A video game with a helicopter and military vehicles&#10;&#10;AI-generated content may be incorrect.">
            <a:extLst>
              <a:ext uri="{FF2B5EF4-FFF2-40B4-BE49-F238E27FC236}">
                <a16:creationId xmlns:a16="http://schemas.microsoft.com/office/drawing/2014/main" id="{190CB67B-79FC-8090-CD1D-4DD18A1C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8027" y="1360210"/>
            <a:ext cx="4236140" cy="41715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3">
                <a:lumMod val="5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C66EB4-8CCC-7A94-67A8-40970D450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5" y="819015"/>
            <a:ext cx="5501548" cy="1566379"/>
          </a:xfrm>
        </p:spPr>
        <p:txBody>
          <a:bodyPr anchor="b">
            <a:normAutofit/>
          </a:bodyPr>
          <a:lstStyle/>
          <a:p>
            <a:r>
              <a:rPr lang="en-US" sz="4800" b="1" dirty="0">
                <a:latin typeface="Courier New"/>
                <a:cs typeface="Courier New"/>
              </a:rPr>
              <a:t>What the Game is About: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21EF1-A7C0-151D-A43D-3BE4A770A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5" y="2717564"/>
            <a:ext cx="5501548" cy="2573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Heli Hero is a retro-style, physics-based lander game where players control a military helicopter through war zones to rescue soldiers.</a:t>
            </a:r>
          </a:p>
          <a:p>
            <a:r>
              <a:rPr lang="en-US" sz="1800" dirty="0"/>
              <a:t>Motivation: Inspired by arcade landers like </a:t>
            </a:r>
            <a:r>
              <a:rPr lang="en-US" sz="1800" i="1" dirty="0"/>
              <a:t>Jetpack Joyride</a:t>
            </a:r>
            <a:r>
              <a:rPr lang="en-US" sz="1800" dirty="0"/>
              <a:t> and </a:t>
            </a:r>
            <a:r>
              <a:rPr lang="en-US" sz="1800" i="1" dirty="0" err="1"/>
              <a:t>Choplifter</a:t>
            </a:r>
            <a:r>
              <a:rPr lang="en-US" sz="1800" dirty="0"/>
              <a:t>, we wanted to modernize the genre with pixel-art visuals, and a compelling rescue driven plot.</a:t>
            </a:r>
          </a:p>
        </p:txBody>
      </p:sp>
    </p:spTree>
    <p:extLst>
      <p:ext uri="{BB962C8B-B14F-4D97-AF65-F5344CB8AC3E}">
        <p14:creationId xmlns:p14="http://schemas.microsoft.com/office/powerpoint/2010/main" val="2950543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 Cover">
            <a:extLst>
              <a:ext uri="{FF2B5EF4-FFF2-40B4-BE49-F238E27FC236}">
                <a16:creationId xmlns:a16="http://schemas.microsoft.com/office/drawing/2014/main" id="{CF5215DD-02E8-49F2-8F73-D509B6A02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3" y="1684"/>
            <a:ext cx="12188949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733FE3C-12C4-4FA2-A795-87D2F6776A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66F1E4BF-D491-4254-81A6-5119D1672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98C6C0CF-E3BD-4627-9DDF-246EAF2D4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 video game with a helicopter and trees&#10;&#10;AI-generated content may be incorrect.">
            <a:extLst>
              <a:ext uri="{FF2B5EF4-FFF2-40B4-BE49-F238E27FC236}">
                <a16:creationId xmlns:a16="http://schemas.microsoft.com/office/drawing/2014/main" id="{AD8453EA-D6CF-F1CE-1BBE-1E859C5191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336" t="722" r="112" b="-602"/>
          <a:stretch>
            <a:fillRect/>
          </a:stretch>
        </p:blipFill>
        <p:spPr>
          <a:xfrm>
            <a:off x="6483203" y="1310104"/>
            <a:ext cx="4555098" cy="425534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5354A5-A5D1-7B5C-4FCD-A6BD2B33F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3" y="977355"/>
            <a:ext cx="5609177" cy="1062035"/>
          </a:xfrm>
        </p:spPr>
        <p:txBody>
          <a:bodyPr anchor="b">
            <a:normAutofit fontScale="90000"/>
          </a:bodyPr>
          <a:lstStyle/>
          <a:p>
            <a:r>
              <a:rPr lang="en-US" sz="6000" b="1" dirty="0">
                <a:latin typeface="Courier New"/>
                <a:cs typeface="Courier New"/>
              </a:rPr>
              <a:t>Target Users: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AC440-7F94-18A1-3F3F-FF69EC995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837" y="2410848"/>
            <a:ext cx="5203193" cy="2596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Casual players who enjoy quick, skill-based challenges.</a:t>
            </a:r>
          </a:p>
          <a:p>
            <a:r>
              <a:rPr lang="en-US" sz="1800" dirty="0"/>
              <a:t>Fans of retro pixel games with 8-bit graphics and sound. </a:t>
            </a: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894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09B097-1B53-23F0-219A-3F0A0794A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 Cover">
            <a:extLst>
              <a:ext uri="{FF2B5EF4-FFF2-40B4-BE49-F238E27FC236}">
                <a16:creationId xmlns:a16="http://schemas.microsoft.com/office/drawing/2014/main" id="{14B5A58D-6C21-99BC-4465-805D508B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3" y="1684"/>
            <a:ext cx="12188949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BDCA2AA-2EAC-7C94-463C-6C76593C2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1E325021-D83D-6C48-9788-9852F102C5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F9CC605B-4076-4EAF-28CF-A76964AC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20177FB-34F5-2AD9-6744-26B926B16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439" y="755871"/>
            <a:ext cx="9428304" cy="961394"/>
          </a:xfrm>
        </p:spPr>
        <p:txBody>
          <a:bodyPr anchor="b">
            <a:normAutofit fontScale="90000"/>
          </a:bodyPr>
          <a:lstStyle/>
          <a:p>
            <a:r>
              <a:rPr lang="en-US" sz="6000" b="1" dirty="0">
                <a:latin typeface="Courier New"/>
                <a:cs typeface="Courier New"/>
              </a:rPr>
              <a:t>Game World &amp; Context:</a:t>
            </a:r>
            <a:r>
              <a:rPr lang="en-US" sz="6000" dirty="0">
                <a:latin typeface="Courier New"/>
                <a:cs typeface="Courier New"/>
              </a:rPr>
              <a:t>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61CA8-16C9-CD9E-215F-3887E2BEC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0340" y="2632252"/>
            <a:ext cx="5821537" cy="2596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Players act as military rescue pilots extracting soldiers from hostile zones.</a:t>
            </a:r>
          </a:p>
          <a:p>
            <a:r>
              <a:rPr lang="en-US" sz="1800" dirty="0">
                <a:solidFill>
                  <a:srgbClr val="000000"/>
                </a:solidFill>
              </a:rPr>
              <a:t>Missions progress through various </a:t>
            </a:r>
            <a:r>
              <a:rPr lang="en-US" sz="1800" dirty="0" err="1">
                <a:solidFill>
                  <a:srgbClr val="000000"/>
                </a:solidFill>
              </a:rPr>
              <a:t>enviroments</a:t>
            </a:r>
            <a:r>
              <a:rPr lang="en-US" sz="1800" dirty="0">
                <a:solidFill>
                  <a:srgbClr val="000000"/>
                </a:solidFill>
              </a:rPr>
              <a:t>.</a:t>
            </a:r>
          </a:p>
          <a:p>
            <a:r>
              <a:rPr lang="en-US" sz="1800" dirty="0">
                <a:solidFill>
                  <a:srgbClr val="000000"/>
                </a:solidFill>
              </a:rPr>
              <a:t>The story unfolds through radio transmissions between command center and the pilot.</a:t>
            </a: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</a:endParaRPr>
          </a:p>
        </p:txBody>
      </p:sp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499F4A2C-43A3-B5EF-D354-16DFAF06F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766" y="2119319"/>
            <a:ext cx="3557788" cy="361676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4252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912B9A-FA84-A07B-081D-647DC4ABE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 Cover">
            <a:extLst>
              <a:ext uri="{FF2B5EF4-FFF2-40B4-BE49-F238E27FC236}">
                <a16:creationId xmlns:a16="http://schemas.microsoft.com/office/drawing/2014/main" id="{694952CA-C732-C27A-F8E0-ADF07C950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3" y="1684"/>
            <a:ext cx="12188949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8874D2E-38BD-3726-DC33-9E53707BE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0BD5BF98-D5BC-F7AB-ACAD-841D1AB62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9341A3CC-8A4B-AD3A-1401-EA316114E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968F7A-5A31-48AB-D57B-4C5C7ADB3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567" y="792923"/>
            <a:ext cx="8782329" cy="961394"/>
          </a:xfrm>
        </p:spPr>
        <p:txBody>
          <a:bodyPr anchor="b">
            <a:normAutofit/>
          </a:bodyPr>
          <a:lstStyle/>
          <a:p>
            <a:r>
              <a:rPr lang="en-US" sz="6000" b="1" dirty="0">
                <a:latin typeface="Courier New"/>
                <a:cs typeface="Courier New"/>
              </a:rPr>
              <a:t>Rules of the Game: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37F56-BA20-4A77-119D-CAA3AC717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2140625"/>
            <a:ext cx="5821537" cy="2596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Objective: Land safely on the pad within time and fuel limits.</a:t>
            </a:r>
          </a:p>
          <a:p>
            <a:r>
              <a:rPr lang="en-US" sz="1800" dirty="0"/>
              <a:t>Successful landing = mission complete.</a:t>
            </a:r>
          </a:p>
          <a:p>
            <a:r>
              <a:rPr lang="en-US" sz="1800" dirty="0"/>
              <a:t>Crash, run out of fuel, or time = "Game Over."</a:t>
            </a:r>
          </a:p>
          <a:p>
            <a:r>
              <a:rPr lang="en-US" sz="1800" dirty="0"/>
              <a:t>Scoring is based on speed, accuracy, and fuel reserve.</a:t>
            </a:r>
          </a:p>
          <a:p>
            <a:r>
              <a:rPr lang="en-US" sz="1800" dirty="0"/>
              <a:t>Levels introduce hazards such as more wind, gunfire, and explosions.</a:t>
            </a:r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9E1A4189-AC91-E263-A4F8-02E88DF7B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867" y="1989432"/>
            <a:ext cx="3701318" cy="369108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6740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C70B51-964E-2FC0-BD22-D626AA780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 Cover">
            <a:extLst>
              <a:ext uri="{FF2B5EF4-FFF2-40B4-BE49-F238E27FC236}">
                <a16:creationId xmlns:a16="http://schemas.microsoft.com/office/drawing/2014/main" id="{A9878235-3B4D-7CDC-B3AA-822E62F45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3" y="1684"/>
            <a:ext cx="12188949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7FFA8E-2EB2-1A6C-05F0-91E042D7E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E541697C-4172-04D2-8D40-27833C1EA5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C8974275-BE6C-AD5A-385D-4307431B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50A883-F785-164B-C72B-E053D08BB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086" y="1375804"/>
            <a:ext cx="9234573" cy="961394"/>
          </a:xfrm>
        </p:spPr>
        <p:txBody>
          <a:bodyPr anchor="b">
            <a:normAutofit fontScale="90000"/>
          </a:bodyPr>
          <a:lstStyle/>
          <a:p>
            <a:r>
              <a:rPr lang="en-US" sz="6000" b="1" dirty="0">
                <a:latin typeface="Courier New"/>
                <a:cs typeface="Courier New"/>
              </a:rPr>
              <a:t>Team Roles &amp; Task Distribution:</a:t>
            </a:r>
          </a:p>
        </p:txBody>
      </p:sp>
      <p:sp>
        <p:nvSpPr>
          <p:cNvPr id="291" name="Content Placeholder 290">
            <a:extLst>
              <a:ext uri="{FF2B5EF4-FFF2-40B4-BE49-F238E27FC236}">
                <a16:creationId xmlns:a16="http://schemas.microsoft.com/office/drawing/2014/main" id="{BBF0C260-C6F0-43E1-498E-16CA645DE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568887"/>
            <a:ext cx="10521845" cy="370176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ea typeface="+mn-lt"/>
                <a:cs typeface="+mn-lt"/>
              </a:rPr>
              <a:t>Zach McCown – Oversees timeline, manages GitHub repo, implements physics.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ea typeface="+mn-lt"/>
                <a:cs typeface="+mn-lt"/>
              </a:rPr>
              <a:t>Will Bruzzese – Creates art, logo, and assists with programming.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ea typeface="+mn-lt"/>
                <a:cs typeface="+mn-lt"/>
              </a:rPr>
              <a:t>Weston Hollmann – Creates story and dialogue, contributes to level logic.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480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76E70C-E2F5-D0C7-2460-F197ADA1D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 Cover">
            <a:extLst>
              <a:ext uri="{FF2B5EF4-FFF2-40B4-BE49-F238E27FC236}">
                <a16:creationId xmlns:a16="http://schemas.microsoft.com/office/drawing/2014/main" id="{60A11754-14EC-6E92-6D5A-0A0F97B42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3" y="1684"/>
            <a:ext cx="12188949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ED4518A-F129-2EAF-19FA-480D8B8E3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6F4EE52A-D56E-FCFB-41DB-83FA0C707A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7367051B-383D-09C0-C47D-7DBA0C3627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CA7F8A7-FBA2-808E-D514-F18524951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7455" y="2946930"/>
            <a:ext cx="4817557" cy="961394"/>
          </a:xfrm>
        </p:spPr>
        <p:txBody>
          <a:bodyPr anchor="b">
            <a:normAutofit/>
          </a:bodyPr>
          <a:lstStyle/>
          <a:p>
            <a:r>
              <a:rPr lang="en-US" sz="6000" dirty="0">
                <a:latin typeface="Courier New"/>
                <a:cs typeface="Courier New"/>
              </a:rPr>
              <a:t>Questions?</a:t>
            </a:r>
            <a:endParaRPr lang="en-US" sz="6000"/>
          </a:p>
        </p:txBody>
      </p:sp>
    </p:spTree>
    <p:extLst>
      <p:ext uri="{BB962C8B-B14F-4D97-AF65-F5344CB8AC3E}">
        <p14:creationId xmlns:p14="http://schemas.microsoft.com/office/powerpoint/2010/main" val="388090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0A2A16-5067-DCE5-83AB-68F7CD46C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 Cover">
            <a:extLst>
              <a:ext uri="{FF2B5EF4-FFF2-40B4-BE49-F238E27FC236}">
                <a16:creationId xmlns:a16="http://schemas.microsoft.com/office/drawing/2014/main" id="{12FEBB46-58BD-9F2E-C41C-D921FC5018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3" y="1684"/>
            <a:ext cx="12188949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286662C-60C7-3F0B-AC98-95B144BDA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76E7CAEA-62B0-AFB3-3188-00A5F09BD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440FD17C-A153-A0CB-269D-B155166BD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rgbClr val="D9A44D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7C1A7A-BAB0-61D3-4E37-200210236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233736"/>
            <a:ext cx="9234573" cy="961394"/>
          </a:xfrm>
        </p:spPr>
        <p:txBody>
          <a:bodyPr anchor="b">
            <a:normAutofit/>
          </a:bodyPr>
          <a:lstStyle/>
          <a:p>
            <a:pPr algn="ctr"/>
            <a:r>
              <a:rPr lang="en-US" sz="6000" dirty="0">
                <a:latin typeface="Courier New"/>
                <a:cs typeface="Courier New"/>
              </a:rPr>
              <a:t>Works Cited:</a:t>
            </a:r>
            <a:endParaRPr lang="en-US" dirty="0"/>
          </a:p>
        </p:txBody>
      </p:sp>
      <p:sp>
        <p:nvSpPr>
          <p:cNvPr id="291" name="Content Placeholder 290">
            <a:extLst>
              <a:ext uri="{FF2B5EF4-FFF2-40B4-BE49-F238E27FC236}">
                <a16:creationId xmlns:a16="http://schemas.microsoft.com/office/drawing/2014/main" id="{D947FB75-E901-B653-D237-993889C81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568887"/>
            <a:ext cx="10521845" cy="37017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Images generated by Google Gemini (2025).</a:t>
            </a:r>
          </a:p>
        </p:txBody>
      </p:sp>
    </p:spTree>
    <p:extLst>
      <p:ext uri="{BB962C8B-B14F-4D97-AF65-F5344CB8AC3E}">
        <p14:creationId xmlns:p14="http://schemas.microsoft.com/office/powerpoint/2010/main" val="347439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Team: WZW</vt:lpstr>
      <vt:lpstr>What the Game is About:</vt:lpstr>
      <vt:lpstr>Target Users:</vt:lpstr>
      <vt:lpstr>Game World &amp; Context: </vt:lpstr>
      <vt:lpstr>Rules of the Game:</vt:lpstr>
      <vt:lpstr>Team Roles &amp; Task Distribution:</vt:lpstr>
      <vt:lpstr>Questions?</vt:lpstr>
      <vt:lpstr>Works Cited: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392</cp:revision>
  <dcterms:created xsi:type="dcterms:W3CDTF">2025-10-20T01:32:05Z</dcterms:created>
  <dcterms:modified xsi:type="dcterms:W3CDTF">2025-10-20T14:16:23Z</dcterms:modified>
</cp:coreProperties>
</file>

<file path=docProps/thumbnail.jpeg>
</file>